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25.11.2024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25.11.2024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25.11.2024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Dezember 2024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241127"/>
              </p:ext>
            </p:extLst>
          </p:nvPr>
        </p:nvGraphicFramePr>
        <p:xfrm>
          <a:off x="460771" y="1078496"/>
          <a:ext cx="9136857" cy="404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6091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23504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2008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70326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48483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660256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713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„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Angehörigengruppe“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11.12.2024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23.12.24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24.12.24, 25.12.24, 26.12.24, 30.12.24, 31.12.24 und 01.01.25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finden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keine</a:t>
                      </a:r>
                      <a:r>
                        <a:rPr lang="de-DE" sz="12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Gruppenangebote statt.</a:t>
                      </a: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„Tischtennis“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entfällt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am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19.12.24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wegen der Fahrt zum Weihnachtsmarkt  in Potsdam.</a:t>
                      </a: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/>
                      <a:r>
                        <a:rPr lang="de-DE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200" b="1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1200" b="1" i="0" u="sng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19766" y="2869337"/>
            <a:ext cx="1321356" cy="1222343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Sozialer Tag </a:t>
            </a:r>
            <a:endParaRPr lang="de-DE" sz="1400" b="1" dirty="0">
              <a:solidFill>
                <a:schemeClr val="accent2"/>
              </a:solidFill>
            </a:endParaRPr>
          </a:p>
          <a:p>
            <a:pPr algn="ctr"/>
            <a:r>
              <a:rPr lang="de-DE" sz="1200" dirty="0"/>
              <a:t>11 – 16 Uhr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843075" y="3346000"/>
            <a:ext cx="1278733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r>
              <a:rPr lang="de-DE" sz="1400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68728" y="3305868"/>
            <a:ext cx="1321356" cy="131453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14:30-17:30 Uhr</a:t>
            </a:r>
          </a:p>
          <a:p>
            <a:pPr algn="ctr"/>
            <a:r>
              <a:rPr lang="de-DE" sz="1600" dirty="0"/>
              <a:t>Highlight</a:t>
            </a:r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92072" y="3346000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16 Uhr</a:t>
            </a:r>
          </a:p>
          <a:p>
            <a:pPr algn="ctr"/>
            <a:r>
              <a:rPr lang="de-DE" sz="1400" dirty="0"/>
              <a:t>Line Dance</a:t>
            </a:r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92888" y="4010807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30-17:30 Uhr</a:t>
            </a:r>
          </a:p>
          <a:p>
            <a:pPr algn="ctr"/>
            <a:r>
              <a:rPr lang="de-DE" sz="12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82838" y="4129201"/>
            <a:ext cx="1248282" cy="60960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790085" y="1762749"/>
            <a:ext cx="1356970" cy="1124641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300" dirty="0"/>
              <a:t>Morgen Café</a:t>
            </a:r>
          </a:p>
          <a:p>
            <a:pPr algn="ctr"/>
            <a:endParaRPr lang="de-DE" sz="1000" dirty="0"/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686739"/>
              </p:ext>
            </p:extLst>
          </p:nvPr>
        </p:nvGraphicFramePr>
        <p:xfrm>
          <a:off x="4228729" y="5124909"/>
          <a:ext cx="5399039" cy="3446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648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4542391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de-D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607226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05.12.24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rgbClr val="FF0000"/>
                          </a:solidFill>
                        </a:rPr>
                        <a:t>14:00 - 17:00 Uhr</a:t>
                      </a:r>
                    </a:p>
                    <a:p>
                      <a:pPr algn="ctr"/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Weihnachtsfeier</a:t>
                      </a:r>
                    </a:p>
                    <a:p>
                      <a:pPr algn="ctr"/>
                      <a:r>
                        <a:rPr lang="de-DE" sz="1200" b="0" dirty="0">
                          <a:solidFill>
                            <a:schemeClr val="tx1"/>
                          </a:solidFill>
                        </a:rPr>
                        <a:t>(für ambulante Klienten und KBS-Besucher)</a:t>
                      </a:r>
                    </a:p>
                    <a:p>
                      <a:pPr algn="ctr"/>
                      <a:endParaRPr lang="de-DE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370658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12.12.24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     14:30 -17:30 Uhr</a:t>
                      </a:r>
                    </a:p>
                    <a:p>
                      <a:pPr algn="ctr"/>
                      <a:r>
                        <a:rPr lang="de-DE" sz="1200" b="1" dirty="0"/>
                        <a:t>Körbe flechten </a:t>
                      </a:r>
                      <a:r>
                        <a:rPr lang="de-DE" sz="1200" b="0" dirty="0"/>
                        <a:t>(mit kleinem Unkostenbeitrag)</a:t>
                      </a:r>
                    </a:p>
                    <a:p>
                      <a:pPr algn="ctr"/>
                      <a:endParaRPr lang="de-D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516983">
                <a:tc>
                  <a:txBody>
                    <a:bodyPr/>
                    <a:lstStyle/>
                    <a:p>
                      <a:pPr algn="l"/>
                      <a:r>
                        <a:rPr lang="de-DE" sz="1200" b="1" dirty="0"/>
                        <a:t>19.12.24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/>
                        <a:t>      </a:t>
                      </a:r>
                      <a:r>
                        <a:rPr lang="de-DE" sz="1200" b="1" dirty="0">
                          <a:solidFill>
                            <a:srgbClr val="FF0000"/>
                          </a:solidFill>
                        </a:rPr>
                        <a:t>13:15 - ca. 17:30 Uhr</a:t>
                      </a:r>
                    </a:p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1" dirty="0"/>
                        <a:t>Fahrt zum Weihnachtsmarkt in Potsdam</a:t>
                      </a:r>
                    </a:p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/>
                        <a:t>( mit öffentlichen </a:t>
                      </a:r>
                      <a:r>
                        <a:rPr lang="de-DE" sz="1200" b="0"/>
                        <a:t>Verkehrsmitteln)</a:t>
                      </a:r>
                    </a:p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500514">
                <a:tc>
                  <a:txBody>
                    <a:bodyPr/>
                    <a:lstStyle/>
                    <a:p>
                      <a:pPr algn="l"/>
                      <a:endParaRPr lang="de-DE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294717">
                <a:tc>
                  <a:txBody>
                    <a:bodyPr/>
                    <a:lstStyle/>
                    <a:p>
                      <a:pPr algn="l"/>
                      <a:endParaRPr lang="de-DE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/>
                        <a:t>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63722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432999"/>
              </p:ext>
            </p:extLst>
          </p:nvPr>
        </p:nvGraphicFramePr>
        <p:xfrm>
          <a:off x="462025" y="6103484"/>
          <a:ext cx="3753840" cy="143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3840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259551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03381 61 91 93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880" y="5757639"/>
            <a:ext cx="625642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501246" y="5122032"/>
            <a:ext cx="3695699" cy="10156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i="0" u="none" strike="noStrike" baseline="0" dirty="0">
                <a:latin typeface="Cambria" panose="02040503050406030204" pitchFamily="18" charset="0"/>
              </a:rPr>
              <a:t> Zitat des Monats: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Ich besuche gern die KBS, …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„…weil ich mich dort von meinen Sorgen ablenken kann</a:t>
            </a:r>
            <a:r>
              <a:rPr lang="de-DE" sz="1200" i="1" dirty="0">
                <a:latin typeface="Cambria" panose="02040503050406030204" pitchFamily="18" charset="0"/>
              </a:rPr>
              <a:t>.“</a:t>
            </a:r>
            <a:r>
              <a:rPr lang="de-DE" sz="1200" b="0" i="1" u="none" strike="noStrike" baseline="0" dirty="0">
                <a:latin typeface="Cambria" panose="02040503050406030204" pitchFamily="18" charset="0"/>
              </a:rPr>
              <a:t> </a:t>
            </a:r>
            <a:endParaRPr lang="de-DE" sz="1200" b="0" i="0" u="none" strike="noStrike" baseline="0" dirty="0">
              <a:latin typeface="Cambria" panose="02040503050406030204" pitchFamily="18" charset="0"/>
            </a:endParaRPr>
          </a:p>
          <a:p>
            <a:pPr algn="ctr"/>
            <a:r>
              <a:rPr lang="de-DE" sz="1200" b="0" i="1" u="none" strike="noStrike" baseline="0" dirty="0">
                <a:latin typeface="Cambria" panose="02040503050406030204" pitchFamily="18" charset="0"/>
              </a:rPr>
              <a:t>(ein Stammbesucher der KBS)</a:t>
            </a:r>
            <a:endParaRPr lang="de-DE" sz="800" i="1" dirty="0"/>
          </a:p>
        </p:txBody>
      </p:sp>
      <p:sp>
        <p:nvSpPr>
          <p:cNvPr id="6" name="Flussdiagramm: Grenzstelle 5">
            <a:extLst>
              <a:ext uri="{FF2B5EF4-FFF2-40B4-BE49-F238E27FC236}">
                <a16:creationId xmlns:a16="http://schemas.microsoft.com/office/drawing/2014/main" id="{84BD2E72-A312-78FF-A738-78D5489C40FC}"/>
              </a:ext>
            </a:extLst>
          </p:cNvPr>
          <p:cNvSpPr/>
          <p:nvPr/>
        </p:nvSpPr>
        <p:spPr>
          <a:xfrm>
            <a:off x="3185421" y="2108774"/>
            <a:ext cx="1268285" cy="72304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28F8ED9-0E30-8585-D459-73ABC946A2AE}"/>
              </a:ext>
            </a:extLst>
          </p:cNvPr>
          <p:cNvSpPr/>
          <p:nvPr/>
        </p:nvSpPr>
        <p:spPr>
          <a:xfrm>
            <a:off x="4468728" y="2298062"/>
            <a:ext cx="1321356" cy="922323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/>
              <a:t>13-14:30 Uhr</a:t>
            </a:r>
          </a:p>
          <a:p>
            <a:r>
              <a:rPr lang="de-DE" sz="1100" b="1" dirty="0"/>
              <a:t>Tischtennis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855794BC-EC1D-2097-A846-284EB89B5636}"/>
              </a:ext>
            </a:extLst>
          </p:cNvPr>
          <p:cNvSpPr/>
          <p:nvPr/>
        </p:nvSpPr>
        <p:spPr>
          <a:xfrm>
            <a:off x="1831363" y="2118160"/>
            <a:ext cx="1302156" cy="86455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09:30-11:30 Uhr</a:t>
            </a:r>
          </a:p>
          <a:p>
            <a:pPr algn="ctr"/>
            <a:r>
              <a:rPr lang="de-DE" sz="1000" b="1" dirty="0"/>
              <a:t>Bewegungsgruppe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Props1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3943EA-6B78-40BD-BBE8-13CAC7793081}">
  <ds:schemaRefs>
    <ds:schemaRef ds:uri="http://schemas.microsoft.com/office/2006/documentManagement/typ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232</Words>
  <Application>Microsoft Office PowerPoint</Application>
  <PresentationFormat>Benutzerdefiniert</PresentationFormat>
  <Paragraphs>61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116</cp:revision>
  <cp:lastPrinted>2024-11-19T09:57:19Z</cp:lastPrinted>
  <dcterms:created xsi:type="dcterms:W3CDTF">2023-07-25T14:53:29Z</dcterms:created>
  <dcterms:modified xsi:type="dcterms:W3CDTF">2024-11-25T10:59:06Z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