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111" d="100"/>
          <a:sy n="111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28.02.2025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28.02.2025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28.02.2025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März 2025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08331"/>
              </p:ext>
            </p:extLst>
          </p:nvPr>
        </p:nvGraphicFramePr>
        <p:xfrm>
          <a:off x="428655" y="1057760"/>
          <a:ext cx="9136857" cy="3619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9512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1881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37094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19842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83225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16182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12.03.2024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„Aktiv und Entspannt“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entfällt am 10.03.2025</a:t>
                      </a:r>
                    </a:p>
                    <a:p>
                      <a:pPr algn="ct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„Kreative Küche“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entfällt am 25.03.2025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30990" y="2819400"/>
            <a:ext cx="1248282" cy="122872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200" dirty="0"/>
          </a:p>
          <a:p>
            <a:pPr algn="ctr"/>
            <a:r>
              <a:rPr lang="de-DE" sz="1200" dirty="0"/>
              <a:t>11 -16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22422" y="3348401"/>
            <a:ext cx="1222774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45656" y="3298330"/>
            <a:ext cx="1277107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62028" y="3355246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Dance*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62028" y="4003269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23051" y="4076331"/>
            <a:ext cx="1248282" cy="54407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805633" y="1705661"/>
            <a:ext cx="1278732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38220"/>
              </p:ext>
            </p:extLst>
          </p:nvPr>
        </p:nvGraphicFramePr>
        <p:xfrm>
          <a:off x="4154780" y="4761828"/>
          <a:ext cx="4863513" cy="313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098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4021415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59517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566068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06.03.25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Senf herstellen</a:t>
                      </a:r>
                    </a:p>
                    <a:p>
                      <a:pPr algn="ctr"/>
                      <a:r>
                        <a:rPr lang="de-DE" sz="1050" b="1" dirty="0"/>
                        <a:t>              (mit kleinem Unkostenbeitrag)    </a:t>
                      </a:r>
                      <a:endParaRPr lang="de-DE" sz="1050" b="1" dirty="0">
                        <a:highlight>
                          <a:srgbClr val="FFFF00"/>
                        </a:highlight>
                      </a:endParaRPr>
                    </a:p>
                    <a:p>
                      <a:pPr algn="ctr"/>
                      <a:endParaRPr lang="de-DE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492178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13.03.25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          </a:t>
                      </a:r>
                      <a:r>
                        <a:rPr lang="de-DE" sz="1200" b="1" dirty="0" err="1"/>
                        <a:t>Karaokenachmittag</a:t>
                      </a:r>
                      <a:r>
                        <a:rPr lang="de-DE" sz="1200" b="1" dirty="0"/>
                        <a:t>      </a:t>
                      </a:r>
                      <a:endParaRPr lang="de-DE" sz="105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20.03.25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Körbe flechten</a:t>
                      </a:r>
                    </a:p>
                    <a:p>
                      <a:pPr algn="ctr"/>
                      <a:r>
                        <a:rPr lang="de-DE" sz="1050" b="1" dirty="0"/>
                        <a:t>                    (mit kleinem Unkostenbeitrag) </a:t>
                      </a:r>
                      <a:r>
                        <a:rPr lang="de-DE" sz="1200" b="1" dirty="0"/>
                        <a:t>   </a:t>
                      </a:r>
                      <a:endParaRPr lang="de-DE" sz="105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679829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27.03.25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      Quiz- </a:t>
                      </a:r>
                      <a:r>
                        <a:rPr lang="de-DE" sz="1200" b="1" dirty="0"/>
                        <a:t>und Spielenachmittag</a:t>
                      </a:r>
                    </a:p>
                    <a:p>
                      <a:pPr algn="ctr"/>
                      <a:r>
                        <a:rPr lang="de-DE" sz="1050" b="1" dirty="0"/>
                        <a:t>                                                                                          </a:t>
                      </a:r>
                      <a:endParaRPr lang="de-DE" sz="105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5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15730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20045"/>
              </p:ext>
            </p:extLst>
          </p:nvPr>
        </p:nvGraphicFramePr>
        <p:xfrm>
          <a:off x="462029" y="5885065"/>
          <a:ext cx="3695699" cy="149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36641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sp>
        <p:nvSpPr>
          <p:cNvPr id="2" name="Flussdiagramm: Grenzstelle 1">
            <a:extLst>
              <a:ext uri="{FF2B5EF4-FFF2-40B4-BE49-F238E27FC236}">
                <a16:creationId xmlns:a16="http://schemas.microsoft.com/office/drawing/2014/main" id="{95059710-6900-59BA-93D1-9AB668A483A1}"/>
              </a:ext>
            </a:extLst>
          </p:cNvPr>
          <p:cNvSpPr/>
          <p:nvPr/>
        </p:nvSpPr>
        <p:spPr>
          <a:xfrm>
            <a:off x="4437712" y="2639893"/>
            <a:ext cx="1278732" cy="6096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13 – 14:30 Uhr</a:t>
            </a:r>
          </a:p>
          <a:p>
            <a:pPr algn="ctr"/>
            <a:r>
              <a:rPr lang="de-DE" sz="1400" dirty="0"/>
              <a:t>Tischtennis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346" y="5757639"/>
            <a:ext cx="676275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07370"/>
            <a:ext cx="3695699" cy="746358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u="sng" dirty="0"/>
              <a:t>Zitat des Monats</a:t>
            </a:r>
          </a:p>
          <a:p>
            <a:pPr algn="ctr"/>
            <a:r>
              <a:rPr lang="de-DE" sz="1050" dirty="0"/>
              <a:t>Ich besuche gern die KBS, …</a:t>
            </a:r>
          </a:p>
          <a:p>
            <a:pPr algn="ctr"/>
            <a:r>
              <a:rPr lang="de-DE" sz="1050" dirty="0"/>
              <a:t>„… </a:t>
            </a:r>
            <a:r>
              <a:rPr lang="de-DE" sz="1050" i="1" dirty="0"/>
              <a:t>weil ich hier auf nette Menschen treffe.“</a:t>
            </a:r>
          </a:p>
          <a:p>
            <a:pPr algn="ctr"/>
            <a:r>
              <a:rPr lang="de-DE" sz="1050" i="1" dirty="0"/>
              <a:t>(ein Stammbesucherin der KBS)</a:t>
            </a:r>
          </a:p>
        </p:txBody>
      </p:sp>
      <p:sp>
        <p:nvSpPr>
          <p:cNvPr id="7" name="Flussdiagramm: Grenzstelle 6">
            <a:extLst>
              <a:ext uri="{FF2B5EF4-FFF2-40B4-BE49-F238E27FC236}">
                <a16:creationId xmlns:a16="http://schemas.microsoft.com/office/drawing/2014/main" id="{2F14A21E-60F9-2390-419A-55EC2A0795FB}"/>
              </a:ext>
            </a:extLst>
          </p:cNvPr>
          <p:cNvSpPr/>
          <p:nvPr/>
        </p:nvSpPr>
        <p:spPr>
          <a:xfrm>
            <a:off x="3118254" y="1970461"/>
            <a:ext cx="1278732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76653E2-F3A7-FCB5-7950-76A7D705287E}"/>
              </a:ext>
            </a:extLst>
          </p:cNvPr>
          <p:cNvSpPr/>
          <p:nvPr/>
        </p:nvSpPr>
        <p:spPr>
          <a:xfrm>
            <a:off x="1740761" y="1970461"/>
            <a:ext cx="1390230" cy="9091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09:30-11:30Uhr</a:t>
            </a:r>
          </a:p>
          <a:p>
            <a:pPr algn="ctr"/>
            <a:r>
              <a:rPr lang="de-DE" sz="1100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943EA-6B78-40BD-BBE8-13CAC7793081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30e9df3-be65-4c73-a93b-d1236ebd677e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187</Words>
  <Application>Microsoft Office PowerPoint</Application>
  <PresentationFormat>Benutzerdefiniert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56</cp:revision>
  <cp:lastPrinted>2025-02-24T12:28:22Z</cp:lastPrinted>
  <dcterms:created xsi:type="dcterms:W3CDTF">2023-07-25T14:53:29Z</dcterms:created>
  <dcterms:modified xsi:type="dcterms:W3CDTF">2025-02-28T11:18:52Z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