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28.06.2024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28.06.2024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28.06.2024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Juli 2024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50650"/>
              </p:ext>
            </p:extLst>
          </p:nvPr>
        </p:nvGraphicFramePr>
        <p:xfrm>
          <a:off x="428655" y="1057760"/>
          <a:ext cx="9136857" cy="3619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9512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20083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2008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54148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64661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16182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10.07.2024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30990" y="2819400"/>
            <a:ext cx="1248282" cy="122872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Sozialer Tag </a:t>
            </a:r>
            <a:endParaRPr lang="de-DE" sz="1200" dirty="0"/>
          </a:p>
          <a:p>
            <a:pPr algn="ctr"/>
            <a:r>
              <a:rPr lang="de-DE" sz="1200" dirty="0"/>
              <a:t>11 -16 Uhr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822422" y="3348401"/>
            <a:ext cx="1222774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r>
              <a:rPr lang="de-DE" sz="1400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45656" y="3298330"/>
            <a:ext cx="1277107" cy="131453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Highlight</a:t>
            </a:r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62028" y="3355246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16 Uhr</a:t>
            </a:r>
          </a:p>
          <a:p>
            <a:pPr algn="ctr"/>
            <a:r>
              <a:rPr lang="de-DE" sz="1400" dirty="0"/>
              <a:t>Line Dance*</a:t>
            </a:r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62028" y="4003269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30-17:30 Uhr</a:t>
            </a:r>
          </a:p>
          <a:p>
            <a:pPr algn="ctr"/>
            <a:r>
              <a:rPr lang="de-DE" sz="1200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23051" y="4076331"/>
            <a:ext cx="1248282" cy="544076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757170" y="1705661"/>
            <a:ext cx="1327195" cy="79941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78446"/>
              </p:ext>
            </p:extLst>
          </p:nvPr>
        </p:nvGraphicFramePr>
        <p:xfrm>
          <a:off x="4445656" y="4661706"/>
          <a:ext cx="4506262" cy="3079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161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3836101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4932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488908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04.07.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14:30 – 17:30 Uhr</a:t>
                      </a:r>
                    </a:p>
                    <a:p>
                      <a:pPr algn="ctr"/>
                      <a:r>
                        <a:rPr lang="de-DE" sz="1200" b="1" dirty="0"/>
                        <a:t>Körbe flechten</a:t>
                      </a:r>
                    </a:p>
                    <a:p>
                      <a:pPr algn="ctr"/>
                      <a:r>
                        <a:rPr lang="de-DE" sz="1200" b="0" dirty="0"/>
                        <a:t>(mit kleinem Unkostenbeitrag)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46865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11.07.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14:30 – 17:30 Uhr</a:t>
                      </a:r>
                    </a:p>
                    <a:p>
                      <a:pPr algn="ctr"/>
                      <a:r>
                        <a:rPr lang="de-DE" sz="1200" b="1" dirty="0"/>
                        <a:t>Bingo!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609489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18.07.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14:30 – 17:30 Uhr</a:t>
                      </a:r>
                    </a:p>
                    <a:p>
                      <a:pPr algn="ctr"/>
                      <a:r>
                        <a:rPr lang="de-DE" sz="1200" b="1" dirty="0"/>
                        <a:t>Cocktail Sommerparty</a:t>
                      </a:r>
                    </a:p>
                    <a:p>
                      <a:pPr algn="ctr"/>
                      <a:r>
                        <a:rPr lang="de-DE" sz="1200" b="0" dirty="0"/>
                        <a:t>(mit kleinem Unkostenbeitrag)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837328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25.07.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14:30 – 17:30 Uhr</a:t>
                      </a:r>
                    </a:p>
                    <a:p>
                      <a:pPr algn="ctr"/>
                      <a:r>
                        <a:rPr lang="de-DE" sz="1200" b="1" dirty="0"/>
                        <a:t>Fahrradtour mit Picknick</a:t>
                      </a:r>
                    </a:p>
                    <a:p>
                      <a:pPr algn="ctr"/>
                      <a:r>
                        <a:rPr lang="de-DE" sz="1200" b="0" dirty="0"/>
                        <a:t>(alternativ können Teilnehmer auch mit öffentlichen Verkehrsmitteln fahren)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20045"/>
              </p:ext>
            </p:extLst>
          </p:nvPr>
        </p:nvGraphicFramePr>
        <p:xfrm>
          <a:off x="462029" y="5885065"/>
          <a:ext cx="3695699" cy="149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9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36641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03381 90 91 93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sp>
        <p:nvSpPr>
          <p:cNvPr id="2" name="Flussdiagramm: Grenzstelle 1">
            <a:extLst>
              <a:ext uri="{FF2B5EF4-FFF2-40B4-BE49-F238E27FC236}">
                <a16:creationId xmlns:a16="http://schemas.microsoft.com/office/drawing/2014/main" id="{95059710-6900-59BA-93D1-9AB668A483A1}"/>
              </a:ext>
            </a:extLst>
          </p:cNvPr>
          <p:cNvSpPr/>
          <p:nvPr/>
        </p:nvSpPr>
        <p:spPr>
          <a:xfrm>
            <a:off x="4437712" y="2639893"/>
            <a:ext cx="1278732" cy="6096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13 – 14:30 Uhr</a:t>
            </a:r>
          </a:p>
          <a:p>
            <a:pPr algn="ctr"/>
            <a:r>
              <a:rPr lang="de-DE" sz="1400" dirty="0"/>
              <a:t>Tischtennis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346" y="5757639"/>
            <a:ext cx="676275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462028" y="4907370"/>
            <a:ext cx="3695699" cy="907941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u="sng" dirty="0"/>
              <a:t>Zitat des Monats</a:t>
            </a:r>
          </a:p>
          <a:p>
            <a:pPr algn="ctr"/>
            <a:r>
              <a:rPr lang="de-DE" sz="1050" dirty="0"/>
              <a:t>Ich besuche gern die KBS, …</a:t>
            </a:r>
          </a:p>
          <a:p>
            <a:pPr algn="ctr"/>
            <a:r>
              <a:rPr lang="de-DE" sz="1050" dirty="0"/>
              <a:t>„… </a:t>
            </a:r>
            <a:r>
              <a:rPr lang="de-DE" sz="1050" i="1" dirty="0"/>
              <a:t>weil ich gern in Gesellschaft bin und mich nicht in mein Schneckenhaus zurück ziehen möchte.“</a:t>
            </a:r>
          </a:p>
          <a:p>
            <a:pPr algn="ctr"/>
            <a:r>
              <a:rPr lang="de-DE" sz="1050" i="1" dirty="0"/>
              <a:t>(ein Stammbesucher der KBS)</a:t>
            </a:r>
          </a:p>
        </p:txBody>
      </p:sp>
      <p:sp>
        <p:nvSpPr>
          <p:cNvPr id="7" name="Flussdiagramm: Grenzstelle 6">
            <a:extLst>
              <a:ext uri="{FF2B5EF4-FFF2-40B4-BE49-F238E27FC236}">
                <a16:creationId xmlns:a16="http://schemas.microsoft.com/office/drawing/2014/main" id="{2F14A21E-60F9-2390-419A-55EC2A0795FB}"/>
              </a:ext>
            </a:extLst>
          </p:cNvPr>
          <p:cNvSpPr/>
          <p:nvPr/>
        </p:nvSpPr>
        <p:spPr>
          <a:xfrm>
            <a:off x="3130990" y="1970461"/>
            <a:ext cx="1265996" cy="79941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50B2A56C-14CD-C0F0-DBCE-F5A5C3D8515B}"/>
              </a:ext>
            </a:extLst>
          </p:cNvPr>
          <p:cNvSpPr/>
          <p:nvPr/>
        </p:nvSpPr>
        <p:spPr>
          <a:xfrm>
            <a:off x="1758070" y="1970461"/>
            <a:ext cx="1377494" cy="8975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09:30-11:30 Uhr</a:t>
            </a:r>
          </a:p>
          <a:p>
            <a:pPr algn="ctr"/>
            <a:r>
              <a:rPr lang="de-DE" sz="1050" dirty="0"/>
              <a:t>Bewegungsgruppe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943EA-6B78-40BD-BBE8-13CAC7793081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230e9df3-be65-4c73-a93b-d1236ebd677e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207</Words>
  <Application>Microsoft Office PowerPoint</Application>
  <PresentationFormat>Benutzerdefiniert</PresentationFormat>
  <Paragraphs>58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49</cp:revision>
  <cp:lastPrinted>2024-06-03T11:55:38Z</cp:lastPrinted>
  <dcterms:created xsi:type="dcterms:W3CDTF">2023-07-25T14:53:29Z</dcterms:created>
  <dcterms:modified xsi:type="dcterms:W3CDTF">2024-06-28T08:05:53Z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