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99" d="100"/>
          <a:sy n="99" d="100"/>
        </p:scale>
        <p:origin x="16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27.08.2024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27.08.2024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27.08.2024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September 2024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156149"/>
              </p:ext>
            </p:extLst>
          </p:nvPr>
        </p:nvGraphicFramePr>
        <p:xfrm>
          <a:off x="492072" y="1057759"/>
          <a:ext cx="9136857" cy="3876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8370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26091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323504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2008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70326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8483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58427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713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/>
                    </a:p>
                    <a:p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2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11.09.2024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16a.</a:t>
                      </a:r>
                    </a:p>
                    <a:p>
                      <a:pPr algn="r"/>
                      <a:endParaRPr lang="de-DE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*Bewegungsgruppe </a:t>
                      </a: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17.09.24 entfällt dafür </a:t>
                      </a:r>
                    </a:p>
                    <a:p>
                      <a:pPr algn="r"/>
                      <a:r>
                        <a:rPr lang="de-DE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*Ausflug ins Kloster a</a:t>
                      </a:r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 </a:t>
                      </a:r>
                      <a:r>
                        <a:rPr lang="de-DE" sz="12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17.09.24</a:t>
                      </a:r>
                    </a:p>
                    <a:p>
                      <a:pPr algn="r"/>
                      <a:r>
                        <a:rPr lang="de-DE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Klosterführung </a:t>
                      </a:r>
                    </a:p>
                    <a:p>
                      <a:pPr algn="r"/>
                      <a:r>
                        <a:rPr lang="de-DE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(Anmeldung erforderlich Kosten 4,50€- 7€)</a:t>
                      </a:r>
                    </a:p>
                    <a:p>
                      <a:pPr algn="r"/>
                      <a:r>
                        <a:rPr lang="de-DE" sz="9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sz="9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b="1" i="0" u="sng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25.09.2024 </a:t>
                      </a:r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Tagesfahrt nach Waren/ Müritz (ausgebucht), </a:t>
                      </a:r>
                    </a:p>
                    <a:p>
                      <a:r>
                        <a:rPr lang="de-DE" sz="12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Treff 7:30 Uhr Busbahnhof am Hauptbahnhof, </a:t>
                      </a:r>
                      <a:r>
                        <a:rPr lang="de-DE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zurück in BRB ca.    20 Uhr</a:t>
                      </a:r>
                    </a:p>
                    <a:p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*Sozialer Tag entfällt am 25.09.24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*Highlight entfällt am 26.09.2024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119766" y="2869337"/>
            <a:ext cx="1321356" cy="1222343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00" b="1" dirty="0"/>
          </a:p>
          <a:p>
            <a:pPr algn="ctr"/>
            <a:r>
              <a:rPr lang="de-DE" sz="1400" b="1" dirty="0"/>
              <a:t>Sozialer Tag </a:t>
            </a:r>
            <a:endParaRPr lang="de-DE" sz="1400" b="1" dirty="0">
              <a:solidFill>
                <a:schemeClr val="accent2"/>
              </a:solidFill>
            </a:endParaRPr>
          </a:p>
          <a:p>
            <a:pPr algn="ctr"/>
            <a:r>
              <a:rPr lang="de-DE" sz="1200" dirty="0"/>
              <a:t>11 – 16 Uhr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843075" y="3346000"/>
            <a:ext cx="1278733" cy="110897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r>
              <a:rPr lang="de-DE" sz="1400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468728" y="3305868"/>
            <a:ext cx="1321356" cy="1314539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14:30-17:30 Uhr</a:t>
            </a:r>
          </a:p>
          <a:p>
            <a:pPr algn="ctr"/>
            <a:r>
              <a:rPr lang="de-DE" sz="1600" dirty="0"/>
              <a:t>Highlight</a:t>
            </a:r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492072" y="3346000"/>
            <a:ext cx="1278732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16 Uhr</a:t>
            </a:r>
          </a:p>
          <a:p>
            <a:pPr algn="ctr"/>
            <a:r>
              <a:rPr lang="de-DE" sz="1400" dirty="0"/>
              <a:t>Line Dance</a:t>
            </a:r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492888" y="4010807"/>
            <a:ext cx="1278732" cy="609600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/>
              <a:t>16: 30-17:30 Uhr</a:t>
            </a:r>
          </a:p>
          <a:p>
            <a:pPr algn="ctr"/>
            <a:r>
              <a:rPr lang="de-DE" sz="12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182838" y="4129201"/>
            <a:ext cx="1248282" cy="609600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790085" y="1762749"/>
            <a:ext cx="1321356" cy="1124641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300" dirty="0"/>
              <a:t>Morgen Café</a:t>
            </a:r>
          </a:p>
          <a:p>
            <a:pPr algn="ctr"/>
            <a:endParaRPr lang="de-DE" sz="1000" dirty="0"/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506125"/>
              </p:ext>
            </p:extLst>
          </p:nvPr>
        </p:nvGraphicFramePr>
        <p:xfrm>
          <a:off x="4228728" y="5031962"/>
          <a:ext cx="4786617" cy="2624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032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4077585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37742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433847">
                <a:tc>
                  <a:txBody>
                    <a:bodyPr/>
                    <a:lstStyle/>
                    <a:p>
                      <a:pPr algn="l"/>
                      <a:r>
                        <a:rPr lang="de-DE" sz="900" dirty="0"/>
                        <a:t>05.09.24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     14:30 - 17:30 Uhr</a:t>
                      </a:r>
                    </a:p>
                    <a:p>
                      <a:pPr algn="ctr"/>
                      <a:r>
                        <a:rPr lang="de-DE" sz="900" b="1" dirty="0"/>
                        <a:t>Bingo!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548608">
                <a:tc>
                  <a:txBody>
                    <a:bodyPr/>
                    <a:lstStyle/>
                    <a:p>
                      <a:pPr algn="l"/>
                      <a:r>
                        <a:rPr lang="de-DE" sz="900" dirty="0"/>
                        <a:t>12.09.24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900" b="1" dirty="0"/>
                        <a:t>     14:30 -17:30 Uhr</a:t>
                      </a:r>
                    </a:p>
                    <a:p>
                      <a:pPr algn="ctr"/>
                      <a:r>
                        <a:rPr lang="de-DE" sz="900" b="1" dirty="0"/>
                        <a:t>Gesellschaftsspiele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600453">
                <a:tc>
                  <a:txBody>
                    <a:bodyPr/>
                    <a:lstStyle/>
                    <a:p>
                      <a:pPr algn="l"/>
                      <a:r>
                        <a:rPr lang="de-DE" sz="900" dirty="0"/>
                        <a:t>19.09.24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14:30 - 17:30 Uhr</a:t>
                      </a:r>
                    </a:p>
                    <a:p>
                      <a:pPr algn="ctr"/>
                      <a:r>
                        <a:rPr lang="de-DE" sz="900" b="1" dirty="0"/>
                        <a:t>Körbe flechten</a:t>
                      </a:r>
                    </a:p>
                    <a:p>
                      <a:pPr algn="ctr"/>
                      <a:r>
                        <a:rPr lang="de-DE" sz="900" b="0" dirty="0"/>
                        <a:t>(mit kleinem Unkostenbeitrag)</a:t>
                      </a:r>
                      <a:endParaRPr lang="de-DE" sz="900" b="1" dirty="0"/>
                    </a:p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9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371458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9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214447">
                <a:tc>
                  <a:txBody>
                    <a:bodyPr/>
                    <a:lstStyle/>
                    <a:p>
                      <a:pPr algn="l"/>
                      <a:endParaRPr lang="de-DE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036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900" b="1" dirty="0"/>
                        <a:t>  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63722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2334463"/>
              </p:ext>
            </p:extLst>
          </p:nvPr>
        </p:nvGraphicFramePr>
        <p:xfrm>
          <a:off x="462027" y="6003196"/>
          <a:ext cx="3695699" cy="143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99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259551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47968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346" y="5757639"/>
            <a:ext cx="676275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462028" y="4913413"/>
            <a:ext cx="3695699" cy="1015663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i="0" u="none" strike="noStrike" baseline="0" dirty="0">
                <a:latin typeface="Cambria" panose="02040503050406030204" pitchFamily="18" charset="0"/>
              </a:rPr>
              <a:t> Zitat des Monats: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Ich besuche gern die KBS, … </a:t>
            </a:r>
          </a:p>
          <a:p>
            <a:pPr algn="ctr"/>
            <a:r>
              <a:rPr lang="de-DE" sz="1200" b="0" i="0" u="none" strike="noStrike" baseline="0" dirty="0">
                <a:latin typeface="Cambria" panose="02040503050406030204" pitchFamily="18" charset="0"/>
              </a:rPr>
              <a:t>„…weil ich in meiner Freizeit gern in netter Gesellschaft bin</a:t>
            </a:r>
            <a:r>
              <a:rPr lang="de-DE" sz="1200" i="1" dirty="0">
                <a:latin typeface="Cambria" panose="02040503050406030204" pitchFamily="18" charset="0"/>
              </a:rPr>
              <a:t>.“</a:t>
            </a:r>
            <a:r>
              <a:rPr lang="de-DE" sz="1200" b="0" i="1" u="none" strike="noStrike" baseline="0" dirty="0">
                <a:latin typeface="Cambria" panose="02040503050406030204" pitchFamily="18" charset="0"/>
              </a:rPr>
              <a:t> </a:t>
            </a:r>
            <a:endParaRPr lang="de-DE" sz="1200" b="0" i="0" u="none" strike="noStrike" baseline="0" dirty="0">
              <a:latin typeface="Cambria" panose="02040503050406030204" pitchFamily="18" charset="0"/>
            </a:endParaRPr>
          </a:p>
          <a:p>
            <a:pPr algn="ctr"/>
            <a:r>
              <a:rPr lang="de-DE" sz="1200" b="0" i="1" u="none" strike="noStrike" baseline="0" dirty="0">
                <a:latin typeface="Cambria" panose="02040503050406030204" pitchFamily="18" charset="0"/>
              </a:rPr>
              <a:t>(ein Stammbesucher der KBS)</a:t>
            </a:r>
            <a:endParaRPr lang="de-DE" sz="800" i="1" dirty="0"/>
          </a:p>
        </p:txBody>
      </p:sp>
      <p:sp>
        <p:nvSpPr>
          <p:cNvPr id="6" name="Flussdiagramm: Grenzstelle 5">
            <a:extLst>
              <a:ext uri="{FF2B5EF4-FFF2-40B4-BE49-F238E27FC236}">
                <a16:creationId xmlns:a16="http://schemas.microsoft.com/office/drawing/2014/main" id="{84BD2E72-A312-78FF-A738-78D5489C40FC}"/>
              </a:ext>
            </a:extLst>
          </p:cNvPr>
          <p:cNvSpPr/>
          <p:nvPr/>
        </p:nvSpPr>
        <p:spPr>
          <a:xfrm>
            <a:off x="3185421" y="2108774"/>
            <a:ext cx="1268285" cy="723042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9:30 – 11 Uhr</a:t>
            </a:r>
          </a:p>
          <a:p>
            <a:pPr algn="ctr"/>
            <a:r>
              <a:rPr lang="de-DE" sz="1400" dirty="0"/>
              <a:t>Morgen Café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728F8ED9-0E30-8585-D459-73ABC946A2AE}"/>
              </a:ext>
            </a:extLst>
          </p:cNvPr>
          <p:cNvSpPr/>
          <p:nvPr/>
        </p:nvSpPr>
        <p:spPr>
          <a:xfrm>
            <a:off x="4468728" y="2298062"/>
            <a:ext cx="1321356" cy="922323"/>
          </a:xfrm>
          <a:prstGeom prst="ellipse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000" dirty="0"/>
              <a:t>13-14:30 Uhr</a:t>
            </a:r>
          </a:p>
          <a:p>
            <a:r>
              <a:rPr lang="de-DE" sz="1100" b="1" dirty="0"/>
              <a:t>Tischtennis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855794BC-EC1D-2097-A846-284EB89B5636}"/>
              </a:ext>
            </a:extLst>
          </p:cNvPr>
          <p:cNvSpPr/>
          <p:nvPr/>
        </p:nvSpPr>
        <p:spPr>
          <a:xfrm>
            <a:off x="1831363" y="2118160"/>
            <a:ext cx="1302156" cy="86455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09:30-11:30 Uhr</a:t>
            </a:r>
          </a:p>
          <a:p>
            <a:pPr algn="ctr"/>
            <a:r>
              <a:rPr lang="de-DE" sz="1000" b="1" dirty="0"/>
              <a:t>Bewegungsgruppe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3943EA-6B78-40BD-BBE8-13CAC7793081}">
  <ds:schemaRefs>
    <ds:schemaRef ds:uri="http://purl.org/dc/elements/1.1/"/>
    <ds:schemaRef ds:uri="http://schemas.microsoft.com/office/2006/metadata/properties"/>
    <ds:schemaRef ds:uri="http://schemas.microsoft.com/sharepoint/v3"/>
    <ds:schemaRef ds:uri="230e9df3-be65-4c73-a93b-d1236ebd677e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239</Words>
  <Application>Microsoft Office PowerPoint</Application>
  <PresentationFormat>Benutzerdefiniert</PresentationFormat>
  <Paragraphs>62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82</cp:revision>
  <cp:lastPrinted>2024-08-21T07:33:02Z</cp:lastPrinted>
  <dcterms:created xsi:type="dcterms:W3CDTF">2023-07-25T14:53:29Z</dcterms:created>
  <dcterms:modified xsi:type="dcterms:W3CDTF">2024-08-27T11:44:18Z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